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D12B6-3F47-4625-BDA6-F21ED225ACF4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F8B96-7A24-4D05-BFB4-68A8ECE1C5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Richard’s High School Graduation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8B96-7A24-4D05-BFB4-68A8ECE1C5C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Richard’s Graduation.  Richard in Florence summer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8B96-7A24-4D05-BFB4-68A8ECE1C5C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Alissa’s</a:t>
            </a:r>
            <a:r>
              <a:rPr lang="en-US" dirty="0" smtClean="0"/>
              <a:t> graduation and dinner dance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8B96-7A24-4D05-BFB4-68A8ECE1C5C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Coleseum</a:t>
            </a:r>
            <a:r>
              <a:rPr lang="en-US" dirty="0" smtClean="0"/>
              <a:t> in Rome.       Picture of the big clock in England                                   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8B96-7A24-4D05-BFB4-68A8ECE1C5C3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 Mark’s square in Venice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8B96-7A24-4D05-BFB4-68A8ECE1C5C3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Eifel Tower and Siena River in France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8B96-7A24-4D05-BFB4-68A8ECE1C5C3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2F4B7EE-EC2E-403D-B634-35A0D6B85CA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228CD61-CAC6-47B8-8F9C-348CB6C66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5799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FRANCE</a:t>
            </a:r>
            <a:endParaRPr lang="en-US" dirty="0"/>
          </a:p>
        </p:txBody>
      </p:sp>
      <p:pic>
        <p:nvPicPr>
          <p:cNvPr id="6146" name="Picture 2" descr="C:\Users\St. Louis\Pictures\2011-07-25\1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6430963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t. Louis\Pictures\2011-07-25\18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7626" y="1600199"/>
            <a:ext cx="548541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23379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639076"/>
            <a:ext cx="7520940" cy="3579849"/>
          </a:xfrm>
          <a:solidFill>
            <a:schemeClr val="bg1"/>
          </a:solidFill>
        </p:spPr>
        <p:txBody>
          <a:bodyPr/>
          <a:lstStyle/>
          <a:p>
            <a:r>
              <a:rPr lang="en-US" sz="2400" dirty="0" smtClean="0"/>
              <a:t>GRADUATE SCHOOL $$$$$$?</a:t>
            </a:r>
          </a:p>
          <a:p>
            <a:r>
              <a:rPr lang="en-US" sz="2400" dirty="0" smtClean="0"/>
              <a:t>NEW JOB?</a:t>
            </a:r>
          </a:p>
          <a:p>
            <a:r>
              <a:rPr lang="en-US" sz="2400" dirty="0" smtClean="0"/>
              <a:t>MORE VACTION  $$$$$$?   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 smtClean="0"/>
              <a:t>At this point of my life  I am asking  God to lead the way.-  </a:t>
            </a:r>
          </a:p>
          <a:p>
            <a:endParaRPr lang="en-US" sz="2400" dirty="0"/>
          </a:p>
          <a:p>
            <a:r>
              <a:rPr lang="en-US" sz="2400" dirty="0" smtClean="0"/>
              <a:t>I really do not know what is next.&gt;  &gt;&gt;&gt;&gt;&gt;&gt;&gt;&gt;&gt;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735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0673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7520940" cy="2209800"/>
          </a:xfrm>
        </p:spPr>
        <p:txBody>
          <a:bodyPr/>
          <a:lstStyle/>
          <a:p>
            <a:pPr algn="ctr"/>
            <a:r>
              <a:rPr lang="en-US" dirty="0" smtClean="0"/>
              <a:t>	Whom </a:t>
            </a:r>
            <a:r>
              <a:rPr lang="en-US" dirty="0" smtClean="0"/>
              <a:t>I 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844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0" y="2209800"/>
            <a:ext cx="64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was born, raised and educated in the Dominican Republic.</a:t>
            </a:r>
          </a:p>
          <a:p>
            <a:endParaRPr lang="en-US" dirty="0"/>
          </a:p>
          <a:p>
            <a:r>
              <a:rPr lang="en-US" dirty="0" smtClean="0"/>
              <a:t>I have </a:t>
            </a:r>
            <a:r>
              <a:rPr lang="en-US" dirty="0" smtClean="0"/>
              <a:t>live </a:t>
            </a:r>
            <a:r>
              <a:rPr lang="en-US" dirty="0" smtClean="0"/>
              <a:t>in the United States for 20 plus years. </a:t>
            </a:r>
          </a:p>
          <a:p>
            <a:endParaRPr lang="en-US" dirty="0"/>
          </a:p>
          <a:p>
            <a:r>
              <a:rPr lang="en-US" dirty="0" smtClean="0"/>
              <a:t>I </a:t>
            </a:r>
            <a:r>
              <a:rPr lang="en-US" dirty="0" smtClean="0"/>
              <a:t>work </a:t>
            </a:r>
            <a:r>
              <a:rPr lang="en-US" dirty="0" smtClean="0"/>
              <a:t>at Sovereign Bank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74198900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769072" y="2238612"/>
            <a:ext cx="5648623" cy="1204306"/>
          </a:xfrm>
        </p:spPr>
        <p:txBody>
          <a:bodyPr/>
          <a:lstStyle/>
          <a:p>
            <a:r>
              <a:rPr lang="en-US" dirty="0" smtClean="0"/>
              <a:t>Meet my joy and pride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-834318" y="2491094"/>
            <a:ext cx="7725650" cy="351813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/>
              <a:t>My family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7096688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2133600"/>
            <a:ext cx="815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My son Richard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He is a freshman at Merrimack College</a:t>
            </a:r>
            <a:endParaRPr lang="en-US" dirty="0"/>
          </a:p>
        </p:txBody>
      </p:sp>
      <p:pic>
        <p:nvPicPr>
          <p:cNvPr id="1026" name="Picture 2" descr="C:\Users\St. Louis\Pictures\Ricky's Graduation HS\100_09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3056930"/>
            <a:ext cx="4864015" cy="364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6402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t. Louis\Pictures\Ricky's Graduation HS\100_09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4836541" cy="388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t. Louis\Pictures\2011-07-25\2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219200"/>
            <a:ext cx="3276600" cy="292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5572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-532461" y="842207"/>
            <a:ext cx="6096545" cy="74066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ALISSA’S DINNER DANCE</a:t>
            </a:r>
            <a:endParaRPr lang="en-US" sz="2800" dirty="0"/>
          </a:p>
        </p:txBody>
      </p:sp>
      <p:pic>
        <p:nvPicPr>
          <p:cNvPr id="3074" name="Picture 2" descr="C:\Users\St. Louis\Pictures\Alissa's Graduation - 8thgrade\100_0993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94" r="11094"/>
          <a:stretch>
            <a:fillRect/>
          </a:stretch>
        </p:blipFill>
        <p:spPr bwMode="auto">
          <a:xfrm>
            <a:off x="4800600" y="-146892"/>
            <a:ext cx="5844540" cy="5633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t. Louis\Pictures\Alissa's Graduation - 8thgrade\100_10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998" y="3124200"/>
            <a:ext cx="6123195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931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0488"/>
            <a:ext cx="7520940" cy="1143000"/>
          </a:xfrm>
        </p:spPr>
        <p:txBody>
          <a:bodyPr/>
          <a:lstStyle/>
          <a:p>
            <a:r>
              <a:rPr lang="en-US" dirty="0" smtClean="0"/>
              <a:t>HAVING FUN IN EUROPE  SUMMER 2011</a:t>
            </a:r>
            <a:endParaRPr lang="en-US" dirty="0"/>
          </a:p>
        </p:txBody>
      </p:sp>
      <p:pic>
        <p:nvPicPr>
          <p:cNvPr id="4098" name="Picture 2" descr="C:\Users\St. Louis\Pictures\2011-07-25\0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143001"/>
            <a:ext cx="5943599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t. Louis\Pictures\2011-07-25\1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990600"/>
            <a:ext cx="5427501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863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VENICE</a:t>
            </a:r>
            <a:endParaRPr lang="en-US" dirty="0"/>
          </a:p>
        </p:txBody>
      </p:sp>
      <p:pic>
        <p:nvPicPr>
          <p:cNvPr id="5122" name="Picture 2" descr="C:\Users\St. Louis\Pictures\2011-07-25\2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49775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t. Louis\Pictures\2011-07-25\2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19200"/>
            <a:ext cx="479227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400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114</TotalTime>
  <Words>145</Words>
  <Application>Microsoft Office PowerPoint</Application>
  <PresentationFormat>On-screen Show (4:3)</PresentationFormat>
  <Paragraphs>37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Angles</vt:lpstr>
      <vt:lpstr>My Life</vt:lpstr>
      <vt:lpstr> Whom I am</vt:lpstr>
      <vt:lpstr>Slide 3</vt:lpstr>
      <vt:lpstr>Meet my joy and pride </vt:lpstr>
      <vt:lpstr>    </vt:lpstr>
      <vt:lpstr>Slide 6</vt:lpstr>
      <vt:lpstr>Slide 7</vt:lpstr>
      <vt:lpstr>HAVING FUN IN EUROPE  SUMMER 2011</vt:lpstr>
      <vt:lpstr>VENICE</vt:lpstr>
      <vt:lpstr>FRANCE</vt:lpstr>
      <vt:lpstr>WHAT IS NEXT</vt:lpstr>
      <vt:lpstr>Slide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St. Louis</dc:creator>
  <cp:lastModifiedBy>ccstudent</cp:lastModifiedBy>
  <cp:revision>12</cp:revision>
  <dcterms:created xsi:type="dcterms:W3CDTF">2011-10-01T20:15:19Z</dcterms:created>
  <dcterms:modified xsi:type="dcterms:W3CDTF">2011-10-02T12:52:32Z</dcterms:modified>
</cp:coreProperties>
</file>